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3" r:id="rId3"/>
    <p:sldId id="274" r:id="rId4"/>
    <p:sldId id="275" r:id="rId5"/>
    <p:sldId id="276" r:id="rId6"/>
    <p:sldId id="277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B226C-EFEC-401C-A389-3F7B0732B6E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DBCC437-6231-4C4A-B886-3C157FBBAF7C}">
      <dgm:prSet phldrT="[Texto]" custT="1"/>
      <dgm:spPr/>
      <dgm:t>
        <a:bodyPr/>
        <a:lstStyle/>
        <a:p>
          <a:r>
            <a:rPr lang="pt-BR" sz="2200" dirty="0" smtClean="0"/>
            <a:t>Tipo de comando</a:t>
          </a:r>
          <a:endParaRPr lang="pt-BR" sz="2200" dirty="0"/>
        </a:p>
      </dgm:t>
    </dgm:pt>
    <dgm:pt modelId="{45159AA1-DB7C-4997-8755-97A8CE77257C}" type="parTrans" cxnId="{35A455BC-ADD7-4CA8-9DD7-90F93444A590}">
      <dgm:prSet/>
      <dgm:spPr/>
      <dgm:t>
        <a:bodyPr/>
        <a:lstStyle/>
        <a:p>
          <a:endParaRPr lang="pt-BR"/>
        </a:p>
      </dgm:t>
    </dgm:pt>
    <dgm:pt modelId="{FB526B98-3D2F-453B-B03C-A37532448D07}" type="sibTrans" cxnId="{35A455BC-ADD7-4CA8-9DD7-90F93444A590}">
      <dgm:prSet/>
      <dgm:spPr/>
      <dgm:t>
        <a:bodyPr/>
        <a:lstStyle/>
        <a:p>
          <a:endParaRPr lang="pt-BR"/>
        </a:p>
      </dgm:t>
    </dgm:pt>
    <dgm:pt modelId="{D23CCD37-360E-4BA8-8511-DA8193671361}">
      <dgm:prSet phldrT="[Texto]" custT="1"/>
      <dgm:spPr/>
      <dgm:t>
        <a:bodyPr/>
        <a:lstStyle/>
        <a:p>
          <a:r>
            <a:rPr lang="pt-BR" sz="2400" dirty="0" smtClean="0"/>
            <a:t>Imperativas (cogentes)</a:t>
          </a:r>
          <a:endParaRPr lang="pt-BR" sz="2400" dirty="0"/>
        </a:p>
      </dgm:t>
    </dgm:pt>
    <dgm:pt modelId="{383C1E0A-342A-42CF-8DDF-F6C96B46829A}" type="parTrans" cxnId="{D41C443A-6C75-42CE-9B1B-8B1F1034E48D}">
      <dgm:prSet/>
      <dgm:spPr/>
      <dgm:t>
        <a:bodyPr/>
        <a:lstStyle/>
        <a:p>
          <a:endParaRPr lang="pt-BR"/>
        </a:p>
      </dgm:t>
    </dgm:pt>
    <dgm:pt modelId="{3B0429D4-9CA2-4EDD-892A-59EA28CFDC66}" type="sibTrans" cxnId="{D41C443A-6C75-42CE-9B1B-8B1F1034E48D}">
      <dgm:prSet/>
      <dgm:spPr/>
      <dgm:t>
        <a:bodyPr/>
        <a:lstStyle/>
        <a:p>
          <a:endParaRPr lang="pt-BR"/>
        </a:p>
      </dgm:t>
    </dgm:pt>
    <dgm:pt modelId="{4233F41D-BE8D-493D-A6D0-4CFB26A33436}">
      <dgm:prSet phldrT="[Texto]" custT="1"/>
      <dgm:spPr/>
      <dgm:t>
        <a:bodyPr/>
        <a:lstStyle/>
        <a:p>
          <a:r>
            <a:rPr lang="pt-BR" sz="2400" dirty="0" smtClean="0"/>
            <a:t>Proibitivas</a:t>
          </a:r>
          <a:endParaRPr lang="pt-BR" sz="2400" dirty="0"/>
        </a:p>
      </dgm:t>
    </dgm:pt>
    <dgm:pt modelId="{AED307E4-9310-4FC1-92D1-FB3A628831C2}" type="parTrans" cxnId="{803817F1-3F40-44C3-B7A4-50DFD36AB494}">
      <dgm:prSet/>
      <dgm:spPr/>
      <dgm:t>
        <a:bodyPr/>
        <a:lstStyle/>
        <a:p>
          <a:endParaRPr lang="pt-BR"/>
        </a:p>
      </dgm:t>
    </dgm:pt>
    <dgm:pt modelId="{07B2AF6E-563A-4A87-AD03-EDC29E7DE4DB}" type="sibTrans" cxnId="{803817F1-3F40-44C3-B7A4-50DFD36AB494}">
      <dgm:prSet/>
      <dgm:spPr/>
      <dgm:t>
        <a:bodyPr/>
        <a:lstStyle/>
        <a:p>
          <a:endParaRPr lang="pt-BR"/>
        </a:p>
      </dgm:t>
    </dgm:pt>
    <dgm:pt modelId="{CE1A5255-82BC-4819-A9BA-3DAB13DD3172}">
      <dgm:prSet phldrT="[Texto]" custT="1"/>
      <dgm:spPr/>
      <dgm:t>
        <a:bodyPr/>
        <a:lstStyle/>
        <a:p>
          <a:r>
            <a:rPr lang="pt-BR" sz="2200" dirty="0" smtClean="0"/>
            <a:t>Amplitude</a:t>
          </a:r>
          <a:endParaRPr lang="pt-BR" sz="2200" dirty="0"/>
        </a:p>
      </dgm:t>
    </dgm:pt>
    <dgm:pt modelId="{50E78835-EE57-40BB-9528-36A49884EDE4}" type="parTrans" cxnId="{CABB9911-6033-4A2D-AC63-462008D9D4F1}">
      <dgm:prSet/>
      <dgm:spPr/>
      <dgm:t>
        <a:bodyPr/>
        <a:lstStyle/>
        <a:p>
          <a:endParaRPr lang="pt-BR"/>
        </a:p>
      </dgm:t>
    </dgm:pt>
    <dgm:pt modelId="{6DCAF54D-6212-4FA9-823A-12C7999440D6}" type="sibTrans" cxnId="{CABB9911-6033-4A2D-AC63-462008D9D4F1}">
      <dgm:prSet/>
      <dgm:spPr/>
      <dgm:t>
        <a:bodyPr/>
        <a:lstStyle/>
        <a:p>
          <a:endParaRPr lang="pt-BR"/>
        </a:p>
      </dgm:t>
    </dgm:pt>
    <dgm:pt modelId="{2FE769B4-055E-4A49-985B-179C4FC5E507}">
      <dgm:prSet phldrT="[Texto]" custT="1"/>
      <dgm:spPr/>
      <dgm:t>
        <a:bodyPr/>
        <a:lstStyle/>
        <a:p>
          <a:r>
            <a:rPr lang="pt-BR" sz="2400" dirty="0" smtClean="0"/>
            <a:t>Genérica</a:t>
          </a:r>
          <a:endParaRPr lang="pt-BR" sz="2400" dirty="0"/>
        </a:p>
      </dgm:t>
    </dgm:pt>
    <dgm:pt modelId="{3E78BB92-CB2E-42D2-BBB6-F8FD8BCB961F}" type="parTrans" cxnId="{AE80A413-3AD7-4A43-ADCC-72E203AEDCF2}">
      <dgm:prSet/>
      <dgm:spPr/>
      <dgm:t>
        <a:bodyPr/>
        <a:lstStyle/>
        <a:p>
          <a:endParaRPr lang="pt-BR"/>
        </a:p>
      </dgm:t>
    </dgm:pt>
    <dgm:pt modelId="{A6B00596-92A4-423C-8AC2-40C14E97B407}" type="sibTrans" cxnId="{AE80A413-3AD7-4A43-ADCC-72E203AEDCF2}">
      <dgm:prSet/>
      <dgm:spPr/>
      <dgm:t>
        <a:bodyPr/>
        <a:lstStyle/>
        <a:p>
          <a:endParaRPr lang="pt-BR"/>
        </a:p>
      </dgm:t>
    </dgm:pt>
    <dgm:pt modelId="{863E00D5-39F4-4247-A52C-97563255DE4F}">
      <dgm:prSet phldrT="[Texto]" custT="1"/>
      <dgm:spPr/>
      <dgm:t>
        <a:bodyPr/>
        <a:lstStyle/>
        <a:p>
          <a:r>
            <a:rPr lang="pt-BR" sz="2400" dirty="0" smtClean="0"/>
            <a:t>Específica</a:t>
          </a:r>
          <a:endParaRPr lang="pt-BR" sz="2400" dirty="0"/>
        </a:p>
      </dgm:t>
    </dgm:pt>
    <dgm:pt modelId="{AFE05765-C714-4411-9FF3-DFF350F90B88}" type="parTrans" cxnId="{39ABCC53-B998-475E-AEB3-D94032080321}">
      <dgm:prSet/>
      <dgm:spPr/>
      <dgm:t>
        <a:bodyPr/>
        <a:lstStyle/>
        <a:p>
          <a:endParaRPr lang="pt-BR"/>
        </a:p>
      </dgm:t>
    </dgm:pt>
    <dgm:pt modelId="{7DE3BE90-8403-4FFE-BFDC-2D571A112412}" type="sibTrans" cxnId="{39ABCC53-B998-475E-AEB3-D94032080321}">
      <dgm:prSet/>
      <dgm:spPr/>
      <dgm:t>
        <a:bodyPr/>
        <a:lstStyle/>
        <a:p>
          <a:endParaRPr lang="pt-BR"/>
        </a:p>
      </dgm:t>
    </dgm:pt>
    <dgm:pt modelId="{F52ED327-D913-4628-88E5-C3783469182D}">
      <dgm:prSet phldrT="[Texto]" custT="1"/>
      <dgm:spPr/>
      <dgm:t>
        <a:bodyPr/>
        <a:lstStyle/>
        <a:p>
          <a:r>
            <a:rPr lang="pt-BR" sz="2200" dirty="0" smtClean="0"/>
            <a:t>Elemento espacial</a:t>
          </a:r>
          <a:endParaRPr lang="pt-BR" sz="2200" dirty="0"/>
        </a:p>
      </dgm:t>
    </dgm:pt>
    <dgm:pt modelId="{1D1FD259-51D7-4F88-AA79-D7786EC08BE4}" type="parTrans" cxnId="{F0E79AB0-C2DB-4849-A86E-8548521295FB}">
      <dgm:prSet/>
      <dgm:spPr/>
      <dgm:t>
        <a:bodyPr/>
        <a:lstStyle/>
        <a:p>
          <a:endParaRPr lang="pt-BR"/>
        </a:p>
      </dgm:t>
    </dgm:pt>
    <dgm:pt modelId="{965F9627-3EBA-4325-94C7-AC80AF493B97}" type="sibTrans" cxnId="{F0E79AB0-C2DB-4849-A86E-8548521295FB}">
      <dgm:prSet/>
      <dgm:spPr/>
      <dgm:t>
        <a:bodyPr/>
        <a:lstStyle/>
        <a:p>
          <a:endParaRPr lang="pt-BR"/>
        </a:p>
      </dgm:t>
    </dgm:pt>
    <dgm:pt modelId="{BAA1BC7F-65A8-413C-ABCE-64A07216E411}">
      <dgm:prSet phldrT="[Texto]" custT="1"/>
      <dgm:spPr/>
      <dgm:t>
        <a:bodyPr/>
        <a:lstStyle/>
        <a:p>
          <a:r>
            <a:rPr lang="pt-BR" sz="2400" dirty="0" smtClean="0"/>
            <a:t>Direito interno</a:t>
          </a:r>
          <a:endParaRPr lang="pt-BR" sz="2400" dirty="0"/>
        </a:p>
      </dgm:t>
    </dgm:pt>
    <dgm:pt modelId="{38440B1E-662E-43C0-9B37-3459FF276E4D}" type="parTrans" cxnId="{B9FC1603-C38F-4E4C-BA99-74ADDFE51EB6}">
      <dgm:prSet/>
      <dgm:spPr/>
      <dgm:t>
        <a:bodyPr/>
        <a:lstStyle/>
        <a:p>
          <a:endParaRPr lang="pt-BR"/>
        </a:p>
      </dgm:t>
    </dgm:pt>
    <dgm:pt modelId="{9D13C82E-3320-48B4-B1F9-70B350AB0FAF}" type="sibTrans" cxnId="{B9FC1603-C38F-4E4C-BA99-74ADDFE51EB6}">
      <dgm:prSet/>
      <dgm:spPr/>
      <dgm:t>
        <a:bodyPr/>
        <a:lstStyle/>
        <a:p>
          <a:endParaRPr lang="pt-BR"/>
        </a:p>
      </dgm:t>
    </dgm:pt>
    <dgm:pt modelId="{22AF4C13-34DF-4D68-84EC-57CB5C63C5FB}">
      <dgm:prSet phldrT="[Texto]" custT="1"/>
      <dgm:spPr/>
      <dgm:t>
        <a:bodyPr/>
        <a:lstStyle/>
        <a:p>
          <a:r>
            <a:rPr lang="pt-BR" sz="2400" dirty="0" smtClean="0"/>
            <a:t>Permissivas (supletivas)</a:t>
          </a:r>
          <a:endParaRPr lang="pt-BR" sz="2400" dirty="0"/>
        </a:p>
      </dgm:t>
    </dgm:pt>
    <dgm:pt modelId="{C60E2B06-B498-4DF0-924F-F68AC2BB7AA9}" type="parTrans" cxnId="{A912D8C5-B7F1-41F3-8F38-2A9A62B9F235}">
      <dgm:prSet/>
      <dgm:spPr/>
      <dgm:t>
        <a:bodyPr/>
        <a:lstStyle/>
        <a:p>
          <a:endParaRPr lang="pt-BR"/>
        </a:p>
      </dgm:t>
    </dgm:pt>
    <dgm:pt modelId="{21D36BEC-A46F-4349-9D44-0E8F369483D5}" type="sibTrans" cxnId="{A912D8C5-B7F1-41F3-8F38-2A9A62B9F235}">
      <dgm:prSet/>
      <dgm:spPr/>
      <dgm:t>
        <a:bodyPr/>
        <a:lstStyle/>
        <a:p>
          <a:endParaRPr lang="pt-BR"/>
        </a:p>
      </dgm:t>
    </dgm:pt>
    <dgm:pt modelId="{03EED5A3-C5D0-4F35-A49A-90862E35537C}">
      <dgm:prSet phldrT="[Texto]" custT="1"/>
      <dgm:spPr/>
      <dgm:t>
        <a:bodyPr/>
        <a:lstStyle/>
        <a:p>
          <a:r>
            <a:rPr lang="pt-BR" sz="2400" dirty="0" smtClean="0"/>
            <a:t>Individualizada</a:t>
          </a:r>
          <a:endParaRPr lang="pt-BR" sz="2400" dirty="0"/>
        </a:p>
      </dgm:t>
    </dgm:pt>
    <dgm:pt modelId="{150CE2CE-4DD6-430C-986E-B4FCFDA95476}" type="parTrans" cxnId="{FBCE7925-1FD3-4116-A249-584199E0FA84}">
      <dgm:prSet/>
      <dgm:spPr/>
      <dgm:t>
        <a:bodyPr/>
        <a:lstStyle/>
        <a:p>
          <a:endParaRPr lang="pt-BR"/>
        </a:p>
      </dgm:t>
    </dgm:pt>
    <dgm:pt modelId="{EE358294-1A33-4086-84B2-AEF82DA36B79}" type="sibTrans" cxnId="{FBCE7925-1FD3-4116-A249-584199E0FA84}">
      <dgm:prSet/>
      <dgm:spPr/>
      <dgm:t>
        <a:bodyPr/>
        <a:lstStyle/>
        <a:p>
          <a:endParaRPr lang="pt-BR"/>
        </a:p>
      </dgm:t>
    </dgm:pt>
    <dgm:pt modelId="{CFF8E95D-7410-4FF3-8B9E-70052DD748A3}">
      <dgm:prSet custT="1"/>
      <dgm:spPr/>
      <dgm:t>
        <a:bodyPr/>
        <a:lstStyle/>
        <a:p>
          <a:r>
            <a:rPr lang="pt-BR" sz="2200" dirty="0" smtClean="0"/>
            <a:t>Elemento temporal</a:t>
          </a:r>
          <a:endParaRPr lang="pt-BR" sz="2200" dirty="0"/>
        </a:p>
      </dgm:t>
    </dgm:pt>
    <dgm:pt modelId="{7C216F69-DD4A-4D46-B516-BB3F8C28AF1A}" type="parTrans" cxnId="{A2C412C7-448F-492A-A6DE-D2E9DCF23A63}">
      <dgm:prSet/>
      <dgm:spPr/>
      <dgm:t>
        <a:bodyPr/>
        <a:lstStyle/>
        <a:p>
          <a:endParaRPr lang="pt-BR"/>
        </a:p>
      </dgm:t>
    </dgm:pt>
    <dgm:pt modelId="{D77EB050-783B-4132-AEE5-C0FB2E64207A}" type="sibTrans" cxnId="{A2C412C7-448F-492A-A6DE-D2E9DCF23A63}">
      <dgm:prSet/>
      <dgm:spPr/>
      <dgm:t>
        <a:bodyPr/>
        <a:lstStyle/>
        <a:p>
          <a:endParaRPr lang="pt-BR"/>
        </a:p>
      </dgm:t>
    </dgm:pt>
    <dgm:pt modelId="{108A9C1B-D52B-47E0-BA04-48E5CEAE9C76}">
      <dgm:prSet custT="1"/>
      <dgm:spPr/>
      <dgm:t>
        <a:bodyPr/>
        <a:lstStyle/>
        <a:p>
          <a:endParaRPr lang="pt-BR" sz="2400"/>
        </a:p>
      </dgm:t>
    </dgm:pt>
    <dgm:pt modelId="{651099FF-E79F-45CE-87D9-C70ADD9D912E}" type="parTrans" cxnId="{0B379D3E-5946-4FB9-A261-1081C990F53B}">
      <dgm:prSet/>
      <dgm:spPr/>
      <dgm:t>
        <a:bodyPr/>
        <a:lstStyle/>
        <a:p>
          <a:endParaRPr lang="pt-BR"/>
        </a:p>
      </dgm:t>
    </dgm:pt>
    <dgm:pt modelId="{03FF14EB-F736-4385-BF19-1CD638168DC4}" type="sibTrans" cxnId="{0B379D3E-5946-4FB9-A261-1081C990F53B}">
      <dgm:prSet/>
      <dgm:spPr/>
      <dgm:t>
        <a:bodyPr/>
        <a:lstStyle/>
        <a:p>
          <a:endParaRPr lang="pt-BR"/>
        </a:p>
      </dgm:t>
    </dgm:pt>
    <dgm:pt modelId="{56ABDD5C-8498-4493-A787-43E2019C3478}">
      <dgm:prSet phldrT="[Texto]" custT="1"/>
      <dgm:spPr/>
      <dgm:t>
        <a:bodyPr/>
        <a:lstStyle/>
        <a:p>
          <a:r>
            <a:rPr lang="pt-BR" sz="2400" dirty="0" smtClean="0"/>
            <a:t>Direito internacional</a:t>
          </a:r>
          <a:endParaRPr lang="pt-BR" sz="2400" dirty="0"/>
        </a:p>
      </dgm:t>
    </dgm:pt>
    <dgm:pt modelId="{542B391C-14A6-4A39-B4AA-27D15AA6995A}" type="parTrans" cxnId="{F259DAF2-B857-4407-9011-D30A2D246F5B}">
      <dgm:prSet/>
      <dgm:spPr/>
      <dgm:t>
        <a:bodyPr/>
        <a:lstStyle/>
        <a:p>
          <a:endParaRPr lang="pt-BR"/>
        </a:p>
      </dgm:t>
    </dgm:pt>
    <dgm:pt modelId="{FE61BAFA-7227-42CE-9FEA-B2C8E10FFDAF}" type="sibTrans" cxnId="{F259DAF2-B857-4407-9011-D30A2D246F5B}">
      <dgm:prSet/>
      <dgm:spPr/>
      <dgm:t>
        <a:bodyPr/>
        <a:lstStyle/>
        <a:p>
          <a:endParaRPr lang="pt-BR"/>
        </a:p>
      </dgm:t>
    </dgm:pt>
    <dgm:pt modelId="{1EB8AA99-9030-4284-8365-BE08D7B76670}">
      <dgm:prSet custT="1"/>
      <dgm:spPr/>
      <dgm:t>
        <a:bodyPr/>
        <a:lstStyle/>
        <a:p>
          <a:endParaRPr lang="pt-BR" sz="2400" dirty="0"/>
        </a:p>
      </dgm:t>
    </dgm:pt>
    <dgm:pt modelId="{2558DADE-2B75-446E-A3A4-BC8E9B8E95B2}" type="parTrans" cxnId="{48544F2B-C1C7-4A9F-8B00-5C69D514BAC8}">
      <dgm:prSet/>
      <dgm:spPr/>
      <dgm:t>
        <a:bodyPr/>
        <a:lstStyle/>
        <a:p>
          <a:endParaRPr lang="pt-BR"/>
        </a:p>
      </dgm:t>
    </dgm:pt>
    <dgm:pt modelId="{05D72996-CD2B-4D82-B9A6-8889375AE570}" type="sibTrans" cxnId="{48544F2B-C1C7-4A9F-8B00-5C69D514BAC8}">
      <dgm:prSet/>
      <dgm:spPr/>
      <dgm:t>
        <a:bodyPr/>
        <a:lstStyle/>
        <a:p>
          <a:endParaRPr lang="pt-BR"/>
        </a:p>
      </dgm:t>
    </dgm:pt>
    <dgm:pt modelId="{AFBF3FBC-EF35-4321-818F-BCED4E58ABDA}">
      <dgm:prSet custT="1"/>
      <dgm:spPr/>
      <dgm:t>
        <a:bodyPr/>
        <a:lstStyle/>
        <a:p>
          <a:endParaRPr lang="pt-BR" sz="2400"/>
        </a:p>
      </dgm:t>
    </dgm:pt>
    <dgm:pt modelId="{302976C2-272F-4B1B-A952-F27E584D6B79}" type="parTrans" cxnId="{1A4F0CE7-1F28-4A4A-AF9F-CE23B52E1A00}">
      <dgm:prSet/>
      <dgm:spPr/>
      <dgm:t>
        <a:bodyPr/>
        <a:lstStyle/>
        <a:p>
          <a:endParaRPr lang="pt-BR"/>
        </a:p>
      </dgm:t>
    </dgm:pt>
    <dgm:pt modelId="{58B58085-1EF5-401F-87A5-C5553FD390F1}" type="sibTrans" cxnId="{1A4F0CE7-1F28-4A4A-AF9F-CE23B52E1A00}">
      <dgm:prSet/>
      <dgm:spPr/>
      <dgm:t>
        <a:bodyPr/>
        <a:lstStyle/>
        <a:p>
          <a:endParaRPr lang="pt-BR"/>
        </a:p>
      </dgm:t>
    </dgm:pt>
    <dgm:pt modelId="{57A2D630-24F9-4F58-84E9-3D8F7254EFEC}">
      <dgm:prSet custT="1"/>
      <dgm:spPr/>
      <dgm:t>
        <a:bodyPr/>
        <a:lstStyle/>
        <a:p>
          <a:r>
            <a:rPr lang="pt-BR" sz="2400" dirty="0" smtClean="0"/>
            <a:t>Norma permanente</a:t>
          </a:r>
          <a:endParaRPr lang="pt-BR" sz="2400" dirty="0"/>
        </a:p>
      </dgm:t>
    </dgm:pt>
    <dgm:pt modelId="{F38FA2FD-2D30-485C-B571-CE7BF9746AC1}" type="parTrans" cxnId="{3A31CE5F-9B82-4080-8EA2-42EE78AD921E}">
      <dgm:prSet/>
      <dgm:spPr/>
      <dgm:t>
        <a:bodyPr/>
        <a:lstStyle/>
        <a:p>
          <a:endParaRPr lang="pt-BR"/>
        </a:p>
      </dgm:t>
    </dgm:pt>
    <dgm:pt modelId="{CE6E576B-BD0C-4023-B77D-146E7F231774}" type="sibTrans" cxnId="{3A31CE5F-9B82-4080-8EA2-42EE78AD921E}">
      <dgm:prSet/>
      <dgm:spPr/>
      <dgm:t>
        <a:bodyPr/>
        <a:lstStyle/>
        <a:p>
          <a:endParaRPr lang="pt-BR"/>
        </a:p>
      </dgm:t>
    </dgm:pt>
    <dgm:pt modelId="{C2A35B44-5040-457C-94D7-BF395176CA5A}">
      <dgm:prSet custT="1"/>
      <dgm:spPr/>
      <dgm:t>
        <a:bodyPr/>
        <a:lstStyle/>
        <a:p>
          <a:r>
            <a:rPr lang="pt-BR" sz="2400" dirty="0" smtClean="0"/>
            <a:t>Norma temporária </a:t>
          </a:r>
          <a:endParaRPr lang="pt-BR" sz="2400" dirty="0"/>
        </a:p>
      </dgm:t>
    </dgm:pt>
    <dgm:pt modelId="{8A64E9D4-9F25-4B7C-ADBD-35E3EDBCA8EE}" type="parTrans" cxnId="{9A132646-B3F8-4329-B8A6-BF9940AC298B}">
      <dgm:prSet/>
      <dgm:spPr/>
      <dgm:t>
        <a:bodyPr/>
        <a:lstStyle/>
        <a:p>
          <a:endParaRPr lang="pt-BR"/>
        </a:p>
      </dgm:t>
    </dgm:pt>
    <dgm:pt modelId="{B8526656-122D-4D5A-BE2F-386DC547B8A9}" type="sibTrans" cxnId="{9A132646-B3F8-4329-B8A6-BF9940AC298B}">
      <dgm:prSet/>
      <dgm:spPr/>
      <dgm:t>
        <a:bodyPr/>
        <a:lstStyle/>
        <a:p>
          <a:endParaRPr lang="pt-BR"/>
        </a:p>
      </dgm:t>
    </dgm:pt>
    <dgm:pt modelId="{D5475B05-C90C-4A43-8023-95441EE9B7A1}">
      <dgm:prSet custT="1"/>
      <dgm:spPr/>
      <dgm:t>
        <a:bodyPr/>
        <a:lstStyle/>
        <a:p>
          <a:r>
            <a:rPr lang="pt-BR" sz="2200" dirty="0" smtClean="0"/>
            <a:t>Efeitos </a:t>
          </a:r>
          <a:endParaRPr lang="pt-BR" sz="2200" dirty="0"/>
        </a:p>
      </dgm:t>
    </dgm:pt>
    <dgm:pt modelId="{F13ACA3C-C77B-4001-BD44-D8DF0D43CEEE}" type="parTrans" cxnId="{E0ED2C0C-7828-462E-BB0B-229F461F260C}">
      <dgm:prSet/>
      <dgm:spPr/>
      <dgm:t>
        <a:bodyPr/>
        <a:lstStyle/>
        <a:p>
          <a:endParaRPr lang="pt-BR"/>
        </a:p>
      </dgm:t>
    </dgm:pt>
    <dgm:pt modelId="{6186A192-3F98-4B23-B4D4-4B26FD7F6ED3}" type="sibTrans" cxnId="{E0ED2C0C-7828-462E-BB0B-229F461F260C}">
      <dgm:prSet/>
      <dgm:spPr/>
      <dgm:t>
        <a:bodyPr/>
        <a:lstStyle/>
        <a:p>
          <a:endParaRPr lang="pt-BR"/>
        </a:p>
      </dgm:t>
    </dgm:pt>
    <dgm:pt modelId="{A2DD7410-5457-499D-B46A-A576CFA37004}">
      <dgm:prSet custT="1"/>
      <dgm:spPr/>
      <dgm:t>
        <a:bodyPr/>
        <a:lstStyle/>
        <a:p>
          <a:r>
            <a:rPr lang="pt-BR" sz="2400" dirty="0" smtClean="0"/>
            <a:t>Efeitos ex nunca (prospectivos ou irretroativos)</a:t>
          </a:r>
          <a:endParaRPr lang="pt-BR" sz="2400" dirty="0"/>
        </a:p>
      </dgm:t>
    </dgm:pt>
    <dgm:pt modelId="{643013D0-8E90-4E41-B327-F0748456FB9A}" type="parTrans" cxnId="{AAE7EBC6-06B1-4D9C-89AE-3B95F6515AA7}">
      <dgm:prSet/>
      <dgm:spPr/>
      <dgm:t>
        <a:bodyPr/>
        <a:lstStyle/>
        <a:p>
          <a:endParaRPr lang="pt-BR"/>
        </a:p>
      </dgm:t>
    </dgm:pt>
    <dgm:pt modelId="{4C2211AE-EFC5-4CF6-98A8-8FC645A4CDA7}" type="sibTrans" cxnId="{AAE7EBC6-06B1-4D9C-89AE-3B95F6515AA7}">
      <dgm:prSet/>
      <dgm:spPr/>
      <dgm:t>
        <a:bodyPr/>
        <a:lstStyle/>
        <a:p>
          <a:endParaRPr lang="pt-BR"/>
        </a:p>
      </dgm:t>
    </dgm:pt>
    <dgm:pt modelId="{286A4A13-F1D5-4490-97EC-FB39694C2E7F}">
      <dgm:prSet custT="1"/>
      <dgm:spPr/>
      <dgm:t>
        <a:bodyPr/>
        <a:lstStyle/>
        <a:p>
          <a:r>
            <a:rPr lang="pt-BR" sz="2400" dirty="0" smtClean="0"/>
            <a:t>Efeitos ex </a:t>
          </a:r>
          <a:r>
            <a:rPr lang="pt-BR" sz="2400" dirty="0" err="1" smtClean="0"/>
            <a:t>tunc</a:t>
          </a:r>
          <a:r>
            <a:rPr lang="pt-BR" sz="2400" dirty="0" smtClean="0"/>
            <a:t> (retroativos) </a:t>
          </a:r>
          <a:endParaRPr lang="pt-BR" sz="2400" dirty="0"/>
        </a:p>
      </dgm:t>
    </dgm:pt>
    <dgm:pt modelId="{3C319FDE-6A3E-480C-BCDA-6A57CE4FD280}" type="parTrans" cxnId="{209EA2DF-7776-40C3-B5EB-977ED9025646}">
      <dgm:prSet/>
      <dgm:spPr/>
      <dgm:t>
        <a:bodyPr/>
        <a:lstStyle/>
        <a:p>
          <a:endParaRPr lang="pt-BR"/>
        </a:p>
      </dgm:t>
    </dgm:pt>
    <dgm:pt modelId="{6D998AE7-3F13-43D8-8E3F-2F037B6FD159}" type="sibTrans" cxnId="{209EA2DF-7776-40C3-B5EB-977ED9025646}">
      <dgm:prSet/>
      <dgm:spPr/>
      <dgm:t>
        <a:bodyPr/>
        <a:lstStyle/>
        <a:p>
          <a:endParaRPr lang="pt-BR"/>
        </a:p>
      </dgm:t>
    </dgm:pt>
    <dgm:pt modelId="{57C13B71-5DB7-445D-8751-AB7F0CEB379B}">
      <dgm:prSet custT="1"/>
      <dgm:spPr/>
      <dgm:t>
        <a:bodyPr/>
        <a:lstStyle/>
        <a:p>
          <a:r>
            <a:rPr lang="pt-BR" sz="2200" dirty="0" smtClean="0"/>
            <a:t>Fontes</a:t>
          </a:r>
          <a:endParaRPr lang="pt-BR" sz="2200" dirty="0"/>
        </a:p>
      </dgm:t>
    </dgm:pt>
    <dgm:pt modelId="{8B0E66DB-0560-4FE0-85C6-E95E4EB2F6B9}" type="parTrans" cxnId="{B9145ADC-8528-4B71-9101-4016C23F51CB}">
      <dgm:prSet/>
      <dgm:spPr/>
      <dgm:t>
        <a:bodyPr/>
        <a:lstStyle/>
        <a:p>
          <a:endParaRPr lang="pt-BR"/>
        </a:p>
      </dgm:t>
    </dgm:pt>
    <dgm:pt modelId="{8DF1B2B8-C1E7-494C-BB65-706118A7C7F2}" type="sibTrans" cxnId="{B9145ADC-8528-4B71-9101-4016C23F51CB}">
      <dgm:prSet/>
      <dgm:spPr/>
      <dgm:t>
        <a:bodyPr/>
        <a:lstStyle/>
        <a:p>
          <a:endParaRPr lang="pt-BR"/>
        </a:p>
      </dgm:t>
    </dgm:pt>
    <dgm:pt modelId="{9CBADEB8-19E7-44D3-9745-57F2281F52E8}">
      <dgm:prSet/>
      <dgm:spPr/>
      <dgm:t>
        <a:bodyPr/>
        <a:lstStyle/>
        <a:p>
          <a:r>
            <a:rPr lang="pt-BR" dirty="0" smtClean="0"/>
            <a:t>Lei;</a:t>
          </a:r>
          <a:endParaRPr lang="pt-BR" dirty="0"/>
        </a:p>
      </dgm:t>
    </dgm:pt>
    <dgm:pt modelId="{933A315D-CB8A-4DC1-AC0E-8265A5DAAF04}" type="parTrans" cxnId="{9F83C653-FE39-4DBD-95B4-1582F1AAD292}">
      <dgm:prSet/>
      <dgm:spPr/>
      <dgm:t>
        <a:bodyPr/>
        <a:lstStyle/>
        <a:p>
          <a:endParaRPr lang="pt-BR"/>
        </a:p>
      </dgm:t>
    </dgm:pt>
    <dgm:pt modelId="{2346B484-A7A6-455F-9FB3-5856378C1068}" type="sibTrans" cxnId="{9F83C653-FE39-4DBD-95B4-1582F1AAD292}">
      <dgm:prSet/>
      <dgm:spPr/>
      <dgm:t>
        <a:bodyPr/>
        <a:lstStyle/>
        <a:p>
          <a:endParaRPr lang="pt-BR"/>
        </a:p>
      </dgm:t>
    </dgm:pt>
    <dgm:pt modelId="{08558FF7-A08A-446A-A4D7-2BFD298C2AFB}">
      <dgm:prSet/>
      <dgm:spPr/>
      <dgm:t>
        <a:bodyPr/>
        <a:lstStyle/>
        <a:p>
          <a:r>
            <a:rPr lang="pt-BR" dirty="0" smtClean="0"/>
            <a:t>Costume;</a:t>
          </a:r>
          <a:endParaRPr lang="pt-BR" dirty="0"/>
        </a:p>
      </dgm:t>
    </dgm:pt>
    <dgm:pt modelId="{384AFDDA-3909-42AD-AE99-5E8448B9FAC8}" type="parTrans" cxnId="{A9ADFB8D-04D6-481F-A1E4-65259BD8BB64}">
      <dgm:prSet/>
      <dgm:spPr/>
      <dgm:t>
        <a:bodyPr/>
        <a:lstStyle/>
        <a:p>
          <a:endParaRPr lang="pt-BR"/>
        </a:p>
      </dgm:t>
    </dgm:pt>
    <dgm:pt modelId="{D639CA10-F505-4671-8156-684B83620354}" type="sibTrans" cxnId="{A9ADFB8D-04D6-481F-A1E4-65259BD8BB64}">
      <dgm:prSet/>
      <dgm:spPr/>
      <dgm:t>
        <a:bodyPr/>
        <a:lstStyle/>
        <a:p>
          <a:endParaRPr lang="pt-BR"/>
        </a:p>
      </dgm:t>
    </dgm:pt>
    <dgm:pt modelId="{B739071C-808A-4782-9D2E-4D81CD90691E}">
      <dgm:prSet/>
      <dgm:spPr/>
      <dgm:t>
        <a:bodyPr/>
        <a:lstStyle/>
        <a:p>
          <a:r>
            <a:rPr lang="pt-BR" dirty="0" smtClean="0"/>
            <a:t>Jurisprudência, etc. </a:t>
          </a:r>
          <a:endParaRPr lang="pt-BR" dirty="0"/>
        </a:p>
      </dgm:t>
    </dgm:pt>
    <dgm:pt modelId="{6791CD7D-E495-4E34-A765-534EEA606BA0}" type="parTrans" cxnId="{12AC319A-E91E-43E6-AC0B-F9434E656053}">
      <dgm:prSet/>
      <dgm:spPr/>
      <dgm:t>
        <a:bodyPr/>
        <a:lstStyle/>
        <a:p>
          <a:endParaRPr lang="pt-BR"/>
        </a:p>
      </dgm:t>
    </dgm:pt>
    <dgm:pt modelId="{504C0A33-8354-4986-88F7-F55A41BC5F02}" type="sibTrans" cxnId="{12AC319A-E91E-43E6-AC0B-F9434E656053}">
      <dgm:prSet/>
      <dgm:spPr/>
      <dgm:t>
        <a:bodyPr/>
        <a:lstStyle/>
        <a:p>
          <a:endParaRPr lang="pt-BR"/>
        </a:p>
      </dgm:t>
    </dgm:pt>
    <dgm:pt modelId="{2D820565-1BEA-4D05-8646-B40E3FB68FA2}" type="pres">
      <dgm:prSet presAssocID="{4FBB226C-EFEC-401C-A389-3F7B0732B6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729D432-FA38-43D5-A366-B89791259019}" type="pres">
      <dgm:prSet presAssocID="{7DBCC437-6231-4C4A-B886-3C157FBBAF7C}" presName="linNode" presStyleCnt="0"/>
      <dgm:spPr/>
    </dgm:pt>
    <dgm:pt modelId="{D4B2BBF0-C539-44F9-8160-CC37AE64F0D7}" type="pres">
      <dgm:prSet presAssocID="{7DBCC437-6231-4C4A-B886-3C157FBBAF7C}" presName="parentText" presStyleLbl="node1" presStyleIdx="0" presStyleCnt="6" custScaleX="100000" custScaleY="8178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1B0E909-DD6B-4EB3-8813-800C08E8B91C}" type="pres">
      <dgm:prSet presAssocID="{7DBCC437-6231-4C4A-B886-3C157FBBAF7C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9A4EF2-0210-4D20-AFC3-A17EF591AA7F}" type="pres">
      <dgm:prSet presAssocID="{FB526B98-3D2F-453B-B03C-A37532448D07}" presName="sp" presStyleCnt="0"/>
      <dgm:spPr/>
    </dgm:pt>
    <dgm:pt modelId="{8C75B394-3FA3-4ABA-AA03-E67618BF14EF}" type="pres">
      <dgm:prSet presAssocID="{CE1A5255-82BC-4819-A9BA-3DAB13DD3172}" presName="linNode" presStyleCnt="0"/>
      <dgm:spPr/>
    </dgm:pt>
    <dgm:pt modelId="{676D33E0-7030-4C5A-B63D-8606DD896141}" type="pres">
      <dgm:prSet presAssocID="{CE1A5255-82BC-4819-A9BA-3DAB13DD3172}" presName="parentText" presStyleLbl="node1" presStyleIdx="1" presStyleCnt="6" custScaleX="100000" custScaleY="8178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27DE3F1-4192-4078-9C43-28E4B4AA035B}" type="pres">
      <dgm:prSet presAssocID="{CE1A5255-82BC-4819-A9BA-3DAB13DD3172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8256BB-9729-4404-93DF-F0C57B209954}" type="pres">
      <dgm:prSet presAssocID="{6DCAF54D-6212-4FA9-823A-12C7999440D6}" presName="sp" presStyleCnt="0"/>
      <dgm:spPr/>
    </dgm:pt>
    <dgm:pt modelId="{936238F5-6E89-4AAC-B59A-F89101833499}" type="pres">
      <dgm:prSet presAssocID="{F52ED327-D913-4628-88E5-C3783469182D}" presName="linNode" presStyleCnt="0"/>
      <dgm:spPr/>
    </dgm:pt>
    <dgm:pt modelId="{597CE7CA-8A79-48FF-BDAC-F2C3CCDF607B}" type="pres">
      <dgm:prSet presAssocID="{F52ED327-D913-4628-88E5-C3783469182D}" presName="parentText" presStyleLbl="node1" presStyleIdx="2" presStyleCnt="6" custScaleX="100000" custScaleY="8178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7B7E9E4-7D6B-4AB9-AD99-64843A7AFC2C}" type="pres">
      <dgm:prSet presAssocID="{F52ED327-D913-4628-88E5-C3783469182D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6DF840-6B10-4334-B666-A7AD99EC744B}" type="pres">
      <dgm:prSet presAssocID="{965F9627-3EBA-4325-94C7-AC80AF493B97}" presName="sp" presStyleCnt="0"/>
      <dgm:spPr/>
    </dgm:pt>
    <dgm:pt modelId="{43E5765E-0907-40C5-A5FD-D420D0B30504}" type="pres">
      <dgm:prSet presAssocID="{CFF8E95D-7410-4FF3-8B9E-70052DD748A3}" presName="linNode" presStyleCnt="0"/>
      <dgm:spPr/>
    </dgm:pt>
    <dgm:pt modelId="{142D6278-3CB2-4EF1-B18A-0C32A7C81F70}" type="pres">
      <dgm:prSet presAssocID="{CFF8E95D-7410-4FF3-8B9E-70052DD748A3}" presName="parentText" presStyleLbl="node1" presStyleIdx="3" presStyleCnt="6" custScaleX="100000" custScaleY="8178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09AA03-E19F-4400-ADC1-29D3F217E403}" type="pres">
      <dgm:prSet presAssocID="{CFF8E95D-7410-4FF3-8B9E-70052DD748A3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F1AA2C-ED3A-4F6E-8A07-46503E2BBB82}" type="pres">
      <dgm:prSet presAssocID="{D77EB050-783B-4132-AEE5-C0FB2E64207A}" presName="sp" presStyleCnt="0"/>
      <dgm:spPr/>
    </dgm:pt>
    <dgm:pt modelId="{98BFBA25-067C-43B3-9FAE-0B3C4C567A66}" type="pres">
      <dgm:prSet presAssocID="{D5475B05-C90C-4A43-8023-95441EE9B7A1}" presName="linNode" presStyleCnt="0"/>
      <dgm:spPr/>
    </dgm:pt>
    <dgm:pt modelId="{5C315F3B-263E-41D4-9E80-3DEF7652BF39}" type="pres">
      <dgm:prSet presAssocID="{D5475B05-C90C-4A43-8023-95441EE9B7A1}" presName="parentText" presStyleLbl="node1" presStyleIdx="4" presStyleCnt="6" custScaleX="100000" custScaleY="8178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9914684-D95E-4AA1-B6EA-3BD250B411FD}" type="pres">
      <dgm:prSet presAssocID="{D5475B05-C90C-4A43-8023-95441EE9B7A1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4640203-4BF1-4A8C-A3C7-2EBDBF0DE5DD}" type="pres">
      <dgm:prSet presAssocID="{6186A192-3F98-4B23-B4D4-4B26FD7F6ED3}" presName="sp" presStyleCnt="0"/>
      <dgm:spPr/>
    </dgm:pt>
    <dgm:pt modelId="{BDA7392E-5CFF-43B4-BD93-90281C88ED7D}" type="pres">
      <dgm:prSet presAssocID="{57C13B71-5DB7-445D-8751-AB7F0CEB379B}" presName="linNode" presStyleCnt="0"/>
      <dgm:spPr/>
    </dgm:pt>
    <dgm:pt modelId="{AF47FBEE-3A55-47A6-845F-DF9B320A44E7}" type="pres">
      <dgm:prSet presAssocID="{57C13B71-5DB7-445D-8751-AB7F0CEB379B}" presName="parentText" presStyleLbl="node1" presStyleIdx="5" presStyleCnt="6" custLinFactNeighborY="6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22F4B27-4540-4393-A617-AD8D0BB70C06}" type="pres">
      <dgm:prSet presAssocID="{57C13B71-5DB7-445D-8751-AB7F0CEB379B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3DD001B-EBB5-47B4-BF08-52BD812C1803}" type="presOf" srcId="{D5475B05-C90C-4A43-8023-95441EE9B7A1}" destId="{5C315F3B-263E-41D4-9E80-3DEF7652BF39}" srcOrd="0" destOrd="0" presId="urn:microsoft.com/office/officeart/2005/8/layout/vList5"/>
    <dgm:cxn modelId="{D41C443A-6C75-42CE-9B1B-8B1F1034E48D}" srcId="{7DBCC437-6231-4C4A-B886-3C157FBBAF7C}" destId="{D23CCD37-360E-4BA8-8511-DA8193671361}" srcOrd="0" destOrd="0" parTransId="{383C1E0A-342A-42CF-8DDF-F6C96B46829A}" sibTransId="{3B0429D4-9CA2-4EDD-892A-59EA28CFDC66}"/>
    <dgm:cxn modelId="{F0E79AB0-C2DB-4849-A86E-8548521295FB}" srcId="{4FBB226C-EFEC-401C-A389-3F7B0732B6EA}" destId="{F52ED327-D913-4628-88E5-C3783469182D}" srcOrd="2" destOrd="0" parTransId="{1D1FD259-51D7-4F88-AA79-D7786EC08BE4}" sibTransId="{965F9627-3EBA-4325-94C7-AC80AF493B97}"/>
    <dgm:cxn modelId="{3B0FA6FB-933D-47B4-A753-358776E5C251}" type="presOf" srcId="{22AF4C13-34DF-4D68-84EC-57CB5C63C5FB}" destId="{51B0E909-DD6B-4EB3-8813-800C08E8B91C}" srcOrd="0" destOrd="2" presId="urn:microsoft.com/office/officeart/2005/8/layout/vList5"/>
    <dgm:cxn modelId="{136FE95D-C470-488F-B329-1B934CDF812B}" type="presOf" srcId="{AFBF3FBC-EF35-4321-818F-BCED4E58ABDA}" destId="{9909AA03-E19F-4400-ADC1-29D3F217E403}" srcOrd="0" destOrd="4" presId="urn:microsoft.com/office/officeart/2005/8/layout/vList5"/>
    <dgm:cxn modelId="{97F1349D-4C0D-4450-BC4F-1A05A9025815}" type="presOf" srcId="{08558FF7-A08A-446A-A4D7-2BFD298C2AFB}" destId="{522F4B27-4540-4393-A617-AD8D0BB70C06}" srcOrd="0" destOrd="1" presId="urn:microsoft.com/office/officeart/2005/8/layout/vList5"/>
    <dgm:cxn modelId="{2FBF4C0C-0A3D-4EE7-9D73-09D60499B4FE}" type="presOf" srcId="{286A4A13-F1D5-4490-97EC-FB39694C2E7F}" destId="{39914684-D95E-4AA1-B6EA-3BD250B411FD}" srcOrd="0" destOrd="1" presId="urn:microsoft.com/office/officeart/2005/8/layout/vList5"/>
    <dgm:cxn modelId="{803817F1-3F40-44C3-B7A4-50DFD36AB494}" srcId="{7DBCC437-6231-4C4A-B886-3C157FBBAF7C}" destId="{4233F41D-BE8D-493D-A6D0-4CFB26A33436}" srcOrd="1" destOrd="0" parTransId="{AED307E4-9310-4FC1-92D1-FB3A628831C2}" sibTransId="{07B2AF6E-563A-4A87-AD03-EDC29E7DE4DB}"/>
    <dgm:cxn modelId="{9A132646-B3F8-4329-B8A6-BF9940AC298B}" srcId="{CFF8E95D-7410-4FF3-8B9E-70052DD748A3}" destId="{C2A35B44-5040-457C-94D7-BF395176CA5A}" srcOrd="2" destOrd="0" parTransId="{8A64E9D4-9F25-4B7C-ADBD-35E3EDBCA8EE}" sibTransId="{B8526656-122D-4D5A-BE2F-386DC547B8A9}"/>
    <dgm:cxn modelId="{B0DFD553-5CA1-4A3B-90DC-46E0EDAE4000}" type="presOf" srcId="{57C13B71-5DB7-445D-8751-AB7F0CEB379B}" destId="{AF47FBEE-3A55-47A6-845F-DF9B320A44E7}" srcOrd="0" destOrd="0" presId="urn:microsoft.com/office/officeart/2005/8/layout/vList5"/>
    <dgm:cxn modelId="{CABB9911-6033-4A2D-AC63-462008D9D4F1}" srcId="{4FBB226C-EFEC-401C-A389-3F7B0732B6EA}" destId="{CE1A5255-82BC-4819-A9BA-3DAB13DD3172}" srcOrd="1" destOrd="0" parTransId="{50E78835-EE57-40BB-9528-36A49884EDE4}" sibTransId="{6DCAF54D-6212-4FA9-823A-12C7999440D6}"/>
    <dgm:cxn modelId="{FBCE7925-1FD3-4116-A249-584199E0FA84}" srcId="{CE1A5255-82BC-4819-A9BA-3DAB13DD3172}" destId="{03EED5A3-C5D0-4F35-A49A-90862E35537C}" srcOrd="2" destOrd="0" parTransId="{150CE2CE-4DD6-430C-986E-B4FCFDA95476}" sibTransId="{EE358294-1A33-4086-84B2-AEF82DA36B79}"/>
    <dgm:cxn modelId="{B9145ADC-8528-4B71-9101-4016C23F51CB}" srcId="{4FBB226C-EFEC-401C-A389-3F7B0732B6EA}" destId="{57C13B71-5DB7-445D-8751-AB7F0CEB379B}" srcOrd="5" destOrd="0" parTransId="{8B0E66DB-0560-4FE0-85C6-E95E4EB2F6B9}" sibTransId="{8DF1B2B8-C1E7-494C-BB65-706118A7C7F2}"/>
    <dgm:cxn modelId="{EA158BEB-F2CB-44D5-A104-D7662BBED4EF}" type="presOf" srcId="{7DBCC437-6231-4C4A-B886-3C157FBBAF7C}" destId="{D4B2BBF0-C539-44F9-8160-CC37AE64F0D7}" srcOrd="0" destOrd="0" presId="urn:microsoft.com/office/officeart/2005/8/layout/vList5"/>
    <dgm:cxn modelId="{B9FC1603-C38F-4E4C-BA99-74ADDFE51EB6}" srcId="{F52ED327-D913-4628-88E5-C3783469182D}" destId="{BAA1BC7F-65A8-413C-ABCE-64A07216E411}" srcOrd="0" destOrd="0" parTransId="{38440B1E-662E-43C0-9B37-3459FF276E4D}" sibTransId="{9D13C82E-3320-48B4-B1F9-70B350AB0FAF}"/>
    <dgm:cxn modelId="{80E428DE-B2AD-44FA-9108-AA07CA4FF262}" type="presOf" srcId="{108A9C1B-D52B-47E0-BA04-48E5CEAE9C76}" destId="{9909AA03-E19F-4400-ADC1-29D3F217E403}" srcOrd="0" destOrd="0" presId="urn:microsoft.com/office/officeart/2005/8/layout/vList5"/>
    <dgm:cxn modelId="{AECB33D7-D92D-45F0-9EC5-D32CBA68EAD4}" type="presOf" srcId="{4FBB226C-EFEC-401C-A389-3F7B0732B6EA}" destId="{2D820565-1BEA-4D05-8646-B40E3FB68FA2}" srcOrd="0" destOrd="0" presId="urn:microsoft.com/office/officeart/2005/8/layout/vList5"/>
    <dgm:cxn modelId="{20CA890F-E03F-4F97-9715-7EDF5441908D}" type="presOf" srcId="{863E00D5-39F4-4247-A52C-97563255DE4F}" destId="{A27DE3F1-4192-4078-9C43-28E4B4AA035B}" srcOrd="0" destOrd="1" presId="urn:microsoft.com/office/officeart/2005/8/layout/vList5"/>
    <dgm:cxn modelId="{0E9B0517-0D0D-4A43-B06A-A9BCAE69E543}" type="presOf" srcId="{56ABDD5C-8498-4493-A787-43E2019C3478}" destId="{47B7E9E4-7D6B-4AB9-AD99-64843A7AFC2C}" srcOrd="0" destOrd="1" presId="urn:microsoft.com/office/officeart/2005/8/layout/vList5"/>
    <dgm:cxn modelId="{AAE7EBC6-06B1-4D9C-89AE-3B95F6515AA7}" srcId="{D5475B05-C90C-4A43-8023-95441EE9B7A1}" destId="{A2DD7410-5457-499D-B46A-A576CFA37004}" srcOrd="0" destOrd="0" parTransId="{643013D0-8E90-4E41-B327-F0748456FB9A}" sibTransId="{4C2211AE-EFC5-4CF6-98A8-8FC645A4CDA7}"/>
    <dgm:cxn modelId="{AE80A413-3AD7-4A43-ADCC-72E203AEDCF2}" srcId="{CE1A5255-82BC-4819-A9BA-3DAB13DD3172}" destId="{2FE769B4-055E-4A49-985B-179C4FC5E507}" srcOrd="0" destOrd="0" parTransId="{3E78BB92-CB2E-42D2-BBB6-F8FD8BCB961F}" sibTransId="{A6B00596-92A4-423C-8AC2-40C14E97B407}"/>
    <dgm:cxn modelId="{E6F420AD-311F-4D1D-BD47-B3D7828599FA}" type="presOf" srcId="{D23CCD37-360E-4BA8-8511-DA8193671361}" destId="{51B0E909-DD6B-4EB3-8813-800C08E8B91C}" srcOrd="0" destOrd="0" presId="urn:microsoft.com/office/officeart/2005/8/layout/vList5"/>
    <dgm:cxn modelId="{39ABCC53-B998-475E-AEB3-D94032080321}" srcId="{CE1A5255-82BC-4819-A9BA-3DAB13DD3172}" destId="{863E00D5-39F4-4247-A52C-97563255DE4F}" srcOrd="1" destOrd="0" parTransId="{AFE05765-C714-4411-9FF3-DFF350F90B88}" sibTransId="{7DE3BE90-8403-4FFE-BFDC-2D571A112412}"/>
    <dgm:cxn modelId="{7FB1736D-7439-406F-B144-139366F3FF3C}" type="presOf" srcId="{BAA1BC7F-65A8-413C-ABCE-64A07216E411}" destId="{47B7E9E4-7D6B-4AB9-AD99-64843A7AFC2C}" srcOrd="0" destOrd="0" presId="urn:microsoft.com/office/officeart/2005/8/layout/vList5"/>
    <dgm:cxn modelId="{A9ADFB8D-04D6-481F-A1E4-65259BD8BB64}" srcId="{57C13B71-5DB7-445D-8751-AB7F0CEB379B}" destId="{08558FF7-A08A-446A-A4D7-2BFD298C2AFB}" srcOrd="1" destOrd="0" parTransId="{384AFDDA-3909-42AD-AE99-5E8448B9FAC8}" sibTransId="{D639CA10-F505-4671-8156-684B83620354}"/>
    <dgm:cxn modelId="{3A31CE5F-9B82-4080-8EA2-42EE78AD921E}" srcId="{CFF8E95D-7410-4FF3-8B9E-70052DD748A3}" destId="{57A2D630-24F9-4F58-84E9-3D8F7254EFEC}" srcOrd="1" destOrd="0" parTransId="{F38FA2FD-2D30-485C-B571-CE7BF9746AC1}" sibTransId="{CE6E576B-BD0C-4023-B77D-146E7F231774}"/>
    <dgm:cxn modelId="{0B379D3E-5946-4FB9-A261-1081C990F53B}" srcId="{CFF8E95D-7410-4FF3-8B9E-70052DD748A3}" destId="{108A9C1B-D52B-47E0-BA04-48E5CEAE9C76}" srcOrd="0" destOrd="0" parTransId="{651099FF-E79F-45CE-87D9-C70ADD9D912E}" sibTransId="{03FF14EB-F736-4385-BF19-1CD638168DC4}"/>
    <dgm:cxn modelId="{9F83C653-FE39-4DBD-95B4-1582F1AAD292}" srcId="{57C13B71-5DB7-445D-8751-AB7F0CEB379B}" destId="{9CBADEB8-19E7-44D3-9745-57F2281F52E8}" srcOrd="0" destOrd="0" parTransId="{933A315D-CB8A-4DC1-AC0E-8265A5DAAF04}" sibTransId="{2346B484-A7A6-455F-9FB3-5856378C1068}"/>
    <dgm:cxn modelId="{EDE54262-76A2-4E43-BF0F-D997C686ADCC}" type="presOf" srcId="{1EB8AA99-9030-4284-8365-BE08D7B76670}" destId="{9909AA03-E19F-4400-ADC1-29D3F217E403}" srcOrd="0" destOrd="3" presId="urn:microsoft.com/office/officeart/2005/8/layout/vList5"/>
    <dgm:cxn modelId="{4E696AC9-F4E3-431A-ACC2-9A168C366E2F}" type="presOf" srcId="{F52ED327-D913-4628-88E5-C3783469182D}" destId="{597CE7CA-8A79-48FF-BDAC-F2C3CCDF607B}" srcOrd="0" destOrd="0" presId="urn:microsoft.com/office/officeart/2005/8/layout/vList5"/>
    <dgm:cxn modelId="{F259DAF2-B857-4407-9011-D30A2D246F5B}" srcId="{F52ED327-D913-4628-88E5-C3783469182D}" destId="{56ABDD5C-8498-4493-A787-43E2019C3478}" srcOrd="1" destOrd="0" parTransId="{542B391C-14A6-4A39-B4AA-27D15AA6995A}" sibTransId="{FE61BAFA-7227-42CE-9FEA-B2C8E10FFDAF}"/>
    <dgm:cxn modelId="{209EA2DF-7776-40C3-B5EB-977ED9025646}" srcId="{D5475B05-C90C-4A43-8023-95441EE9B7A1}" destId="{286A4A13-F1D5-4490-97EC-FB39694C2E7F}" srcOrd="1" destOrd="0" parTransId="{3C319FDE-6A3E-480C-BCDA-6A57CE4FD280}" sibTransId="{6D998AE7-3F13-43D8-8E3F-2F037B6FD159}"/>
    <dgm:cxn modelId="{35A455BC-ADD7-4CA8-9DD7-90F93444A590}" srcId="{4FBB226C-EFEC-401C-A389-3F7B0732B6EA}" destId="{7DBCC437-6231-4C4A-B886-3C157FBBAF7C}" srcOrd="0" destOrd="0" parTransId="{45159AA1-DB7C-4997-8755-97A8CE77257C}" sibTransId="{FB526B98-3D2F-453B-B03C-A37532448D07}"/>
    <dgm:cxn modelId="{90B38519-4FD0-430A-91E6-6C17716B6D95}" type="presOf" srcId="{CE1A5255-82BC-4819-A9BA-3DAB13DD3172}" destId="{676D33E0-7030-4C5A-B63D-8606DD896141}" srcOrd="0" destOrd="0" presId="urn:microsoft.com/office/officeart/2005/8/layout/vList5"/>
    <dgm:cxn modelId="{F35DBED2-3179-402E-977F-E643CCAC5F90}" type="presOf" srcId="{9CBADEB8-19E7-44D3-9745-57F2281F52E8}" destId="{522F4B27-4540-4393-A617-AD8D0BB70C06}" srcOrd="0" destOrd="0" presId="urn:microsoft.com/office/officeart/2005/8/layout/vList5"/>
    <dgm:cxn modelId="{12AC319A-E91E-43E6-AC0B-F9434E656053}" srcId="{57C13B71-5DB7-445D-8751-AB7F0CEB379B}" destId="{B739071C-808A-4782-9D2E-4D81CD90691E}" srcOrd="2" destOrd="0" parTransId="{6791CD7D-E495-4E34-A765-534EEA606BA0}" sibTransId="{504C0A33-8354-4986-88F7-F55A41BC5F02}"/>
    <dgm:cxn modelId="{E0ED2C0C-7828-462E-BB0B-229F461F260C}" srcId="{4FBB226C-EFEC-401C-A389-3F7B0732B6EA}" destId="{D5475B05-C90C-4A43-8023-95441EE9B7A1}" srcOrd="4" destOrd="0" parTransId="{F13ACA3C-C77B-4001-BD44-D8DF0D43CEEE}" sibTransId="{6186A192-3F98-4B23-B4D4-4B26FD7F6ED3}"/>
    <dgm:cxn modelId="{D298060F-071E-4AEE-98AA-AD90CDBD5B11}" type="presOf" srcId="{CFF8E95D-7410-4FF3-8B9E-70052DD748A3}" destId="{142D6278-3CB2-4EF1-B18A-0C32A7C81F70}" srcOrd="0" destOrd="0" presId="urn:microsoft.com/office/officeart/2005/8/layout/vList5"/>
    <dgm:cxn modelId="{A2C412C7-448F-492A-A6DE-D2E9DCF23A63}" srcId="{4FBB226C-EFEC-401C-A389-3F7B0732B6EA}" destId="{CFF8E95D-7410-4FF3-8B9E-70052DD748A3}" srcOrd="3" destOrd="0" parTransId="{7C216F69-DD4A-4D46-B516-BB3F8C28AF1A}" sibTransId="{D77EB050-783B-4132-AEE5-C0FB2E64207A}"/>
    <dgm:cxn modelId="{E3B37AAA-5004-4028-A401-EDF1ADF31DCB}" type="presOf" srcId="{57A2D630-24F9-4F58-84E9-3D8F7254EFEC}" destId="{9909AA03-E19F-4400-ADC1-29D3F217E403}" srcOrd="0" destOrd="1" presId="urn:microsoft.com/office/officeart/2005/8/layout/vList5"/>
    <dgm:cxn modelId="{993B6D9B-413F-4D09-838F-8933F222C3B6}" type="presOf" srcId="{4233F41D-BE8D-493D-A6D0-4CFB26A33436}" destId="{51B0E909-DD6B-4EB3-8813-800C08E8B91C}" srcOrd="0" destOrd="1" presId="urn:microsoft.com/office/officeart/2005/8/layout/vList5"/>
    <dgm:cxn modelId="{AAB3F5BD-FE4F-4AF7-A3B5-F8145E9CF69A}" type="presOf" srcId="{C2A35B44-5040-457C-94D7-BF395176CA5A}" destId="{9909AA03-E19F-4400-ADC1-29D3F217E403}" srcOrd="0" destOrd="2" presId="urn:microsoft.com/office/officeart/2005/8/layout/vList5"/>
    <dgm:cxn modelId="{48544F2B-C1C7-4A9F-8B00-5C69D514BAC8}" srcId="{CFF8E95D-7410-4FF3-8B9E-70052DD748A3}" destId="{1EB8AA99-9030-4284-8365-BE08D7B76670}" srcOrd="3" destOrd="0" parTransId="{2558DADE-2B75-446E-A3A4-BC8E9B8E95B2}" sibTransId="{05D72996-CD2B-4D82-B9A6-8889375AE570}"/>
    <dgm:cxn modelId="{C114E4F3-DFD1-46E2-85CF-9C23FB1FC987}" type="presOf" srcId="{2FE769B4-055E-4A49-985B-179C4FC5E507}" destId="{A27DE3F1-4192-4078-9C43-28E4B4AA035B}" srcOrd="0" destOrd="0" presId="urn:microsoft.com/office/officeart/2005/8/layout/vList5"/>
    <dgm:cxn modelId="{A618D9BB-BEA6-4079-A95F-151812828768}" type="presOf" srcId="{B739071C-808A-4782-9D2E-4D81CD90691E}" destId="{522F4B27-4540-4393-A617-AD8D0BB70C06}" srcOrd="0" destOrd="2" presId="urn:microsoft.com/office/officeart/2005/8/layout/vList5"/>
    <dgm:cxn modelId="{A912D8C5-B7F1-41F3-8F38-2A9A62B9F235}" srcId="{7DBCC437-6231-4C4A-B886-3C157FBBAF7C}" destId="{22AF4C13-34DF-4D68-84EC-57CB5C63C5FB}" srcOrd="2" destOrd="0" parTransId="{C60E2B06-B498-4DF0-924F-F68AC2BB7AA9}" sibTransId="{21D36BEC-A46F-4349-9D44-0E8F369483D5}"/>
    <dgm:cxn modelId="{674CE187-98BE-4781-BD12-B18C9A66DE7F}" type="presOf" srcId="{A2DD7410-5457-499D-B46A-A576CFA37004}" destId="{39914684-D95E-4AA1-B6EA-3BD250B411FD}" srcOrd="0" destOrd="0" presId="urn:microsoft.com/office/officeart/2005/8/layout/vList5"/>
    <dgm:cxn modelId="{409B89A3-83E4-44C8-85EE-23C9B2F9990B}" type="presOf" srcId="{03EED5A3-C5D0-4F35-A49A-90862E35537C}" destId="{A27DE3F1-4192-4078-9C43-28E4B4AA035B}" srcOrd="0" destOrd="2" presId="urn:microsoft.com/office/officeart/2005/8/layout/vList5"/>
    <dgm:cxn modelId="{1A4F0CE7-1F28-4A4A-AF9F-CE23B52E1A00}" srcId="{CFF8E95D-7410-4FF3-8B9E-70052DD748A3}" destId="{AFBF3FBC-EF35-4321-818F-BCED4E58ABDA}" srcOrd="4" destOrd="0" parTransId="{302976C2-272F-4B1B-A952-F27E584D6B79}" sibTransId="{58B58085-1EF5-401F-87A5-C5553FD390F1}"/>
    <dgm:cxn modelId="{194C6206-2856-4CE8-BC74-882F39764D7E}" type="presParOf" srcId="{2D820565-1BEA-4D05-8646-B40E3FB68FA2}" destId="{C729D432-FA38-43D5-A366-B89791259019}" srcOrd="0" destOrd="0" presId="urn:microsoft.com/office/officeart/2005/8/layout/vList5"/>
    <dgm:cxn modelId="{D4315300-288E-4208-BC62-02F54067E186}" type="presParOf" srcId="{C729D432-FA38-43D5-A366-B89791259019}" destId="{D4B2BBF0-C539-44F9-8160-CC37AE64F0D7}" srcOrd="0" destOrd="0" presId="urn:microsoft.com/office/officeart/2005/8/layout/vList5"/>
    <dgm:cxn modelId="{90BA79B6-3941-4521-99E2-082081C6C9F7}" type="presParOf" srcId="{C729D432-FA38-43D5-A366-B89791259019}" destId="{51B0E909-DD6B-4EB3-8813-800C08E8B91C}" srcOrd="1" destOrd="0" presId="urn:microsoft.com/office/officeart/2005/8/layout/vList5"/>
    <dgm:cxn modelId="{A590D8D8-CE56-474C-B7B5-530F4CB093FA}" type="presParOf" srcId="{2D820565-1BEA-4D05-8646-B40E3FB68FA2}" destId="{489A4EF2-0210-4D20-AFC3-A17EF591AA7F}" srcOrd="1" destOrd="0" presId="urn:microsoft.com/office/officeart/2005/8/layout/vList5"/>
    <dgm:cxn modelId="{1873FC11-12DD-4CFF-B53F-0AEEE3013D6A}" type="presParOf" srcId="{2D820565-1BEA-4D05-8646-B40E3FB68FA2}" destId="{8C75B394-3FA3-4ABA-AA03-E67618BF14EF}" srcOrd="2" destOrd="0" presId="urn:microsoft.com/office/officeart/2005/8/layout/vList5"/>
    <dgm:cxn modelId="{E8E39691-6452-4606-B5E1-D420D2926DF7}" type="presParOf" srcId="{8C75B394-3FA3-4ABA-AA03-E67618BF14EF}" destId="{676D33E0-7030-4C5A-B63D-8606DD896141}" srcOrd="0" destOrd="0" presId="urn:microsoft.com/office/officeart/2005/8/layout/vList5"/>
    <dgm:cxn modelId="{4A4C173F-E5CA-4A2C-BFF4-749DA6D4B64E}" type="presParOf" srcId="{8C75B394-3FA3-4ABA-AA03-E67618BF14EF}" destId="{A27DE3F1-4192-4078-9C43-28E4B4AA035B}" srcOrd="1" destOrd="0" presId="urn:microsoft.com/office/officeart/2005/8/layout/vList5"/>
    <dgm:cxn modelId="{C176690B-F73B-4F3A-B9F8-EC60CE80570B}" type="presParOf" srcId="{2D820565-1BEA-4D05-8646-B40E3FB68FA2}" destId="{498256BB-9729-4404-93DF-F0C57B209954}" srcOrd="3" destOrd="0" presId="urn:microsoft.com/office/officeart/2005/8/layout/vList5"/>
    <dgm:cxn modelId="{FE6EBB09-242B-4F24-B339-7A87DBAB25C5}" type="presParOf" srcId="{2D820565-1BEA-4D05-8646-B40E3FB68FA2}" destId="{936238F5-6E89-4AAC-B59A-F89101833499}" srcOrd="4" destOrd="0" presId="urn:microsoft.com/office/officeart/2005/8/layout/vList5"/>
    <dgm:cxn modelId="{32467140-6860-4BB6-A60C-4F0E6C470238}" type="presParOf" srcId="{936238F5-6E89-4AAC-B59A-F89101833499}" destId="{597CE7CA-8A79-48FF-BDAC-F2C3CCDF607B}" srcOrd="0" destOrd="0" presId="urn:microsoft.com/office/officeart/2005/8/layout/vList5"/>
    <dgm:cxn modelId="{376830B8-C127-4FA1-BD79-1F3B0F038BE8}" type="presParOf" srcId="{936238F5-6E89-4AAC-B59A-F89101833499}" destId="{47B7E9E4-7D6B-4AB9-AD99-64843A7AFC2C}" srcOrd="1" destOrd="0" presId="urn:microsoft.com/office/officeart/2005/8/layout/vList5"/>
    <dgm:cxn modelId="{8787CAA3-B140-471F-A005-F4330B918A70}" type="presParOf" srcId="{2D820565-1BEA-4D05-8646-B40E3FB68FA2}" destId="{0A6DF840-6B10-4334-B666-A7AD99EC744B}" srcOrd="5" destOrd="0" presId="urn:microsoft.com/office/officeart/2005/8/layout/vList5"/>
    <dgm:cxn modelId="{3DB1D2A3-6D2B-44D1-9F77-382C2FAB8498}" type="presParOf" srcId="{2D820565-1BEA-4D05-8646-B40E3FB68FA2}" destId="{43E5765E-0907-40C5-A5FD-D420D0B30504}" srcOrd="6" destOrd="0" presId="urn:microsoft.com/office/officeart/2005/8/layout/vList5"/>
    <dgm:cxn modelId="{7EFF6224-5813-4F43-8ECB-0012835D86E6}" type="presParOf" srcId="{43E5765E-0907-40C5-A5FD-D420D0B30504}" destId="{142D6278-3CB2-4EF1-B18A-0C32A7C81F70}" srcOrd="0" destOrd="0" presId="urn:microsoft.com/office/officeart/2005/8/layout/vList5"/>
    <dgm:cxn modelId="{B6138739-AB47-49EC-A940-1FF445D9D247}" type="presParOf" srcId="{43E5765E-0907-40C5-A5FD-D420D0B30504}" destId="{9909AA03-E19F-4400-ADC1-29D3F217E403}" srcOrd="1" destOrd="0" presId="urn:microsoft.com/office/officeart/2005/8/layout/vList5"/>
    <dgm:cxn modelId="{E72D0C75-DCF7-4F60-9E06-68A382245E14}" type="presParOf" srcId="{2D820565-1BEA-4D05-8646-B40E3FB68FA2}" destId="{17F1AA2C-ED3A-4F6E-8A07-46503E2BBB82}" srcOrd="7" destOrd="0" presId="urn:microsoft.com/office/officeart/2005/8/layout/vList5"/>
    <dgm:cxn modelId="{DE9B434F-4130-4D5F-93F3-E5D39B64367F}" type="presParOf" srcId="{2D820565-1BEA-4D05-8646-B40E3FB68FA2}" destId="{98BFBA25-067C-43B3-9FAE-0B3C4C567A66}" srcOrd="8" destOrd="0" presId="urn:microsoft.com/office/officeart/2005/8/layout/vList5"/>
    <dgm:cxn modelId="{A9FCC795-E80C-460F-A739-F2D8FFC51832}" type="presParOf" srcId="{98BFBA25-067C-43B3-9FAE-0B3C4C567A66}" destId="{5C315F3B-263E-41D4-9E80-3DEF7652BF39}" srcOrd="0" destOrd="0" presId="urn:microsoft.com/office/officeart/2005/8/layout/vList5"/>
    <dgm:cxn modelId="{68DF82D8-A857-4B61-ABF3-71BA2141D2F0}" type="presParOf" srcId="{98BFBA25-067C-43B3-9FAE-0B3C4C567A66}" destId="{39914684-D95E-4AA1-B6EA-3BD250B411FD}" srcOrd="1" destOrd="0" presId="urn:microsoft.com/office/officeart/2005/8/layout/vList5"/>
    <dgm:cxn modelId="{9F568621-EA02-46CE-BD52-8227585DF718}" type="presParOf" srcId="{2D820565-1BEA-4D05-8646-B40E3FB68FA2}" destId="{04640203-4BF1-4A8C-A3C7-2EBDBF0DE5DD}" srcOrd="9" destOrd="0" presId="urn:microsoft.com/office/officeart/2005/8/layout/vList5"/>
    <dgm:cxn modelId="{4ECC6562-6697-4CF6-A7B3-F3A7C75C3F7C}" type="presParOf" srcId="{2D820565-1BEA-4D05-8646-B40E3FB68FA2}" destId="{BDA7392E-5CFF-43B4-BD93-90281C88ED7D}" srcOrd="10" destOrd="0" presId="urn:microsoft.com/office/officeart/2005/8/layout/vList5"/>
    <dgm:cxn modelId="{DF6E3AC2-2E99-4C15-B37B-74BC1FFCF5A7}" type="presParOf" srcId="{BDA7392E-5CFF-43B4-BD93-90281C88ED7D}" destId="{AF47FBEE-3A55-47A6-845F-DF9B320A44E7}" srcOrd="0" destOrd="0" presId="urn:microsoft.com/office/officeart/2005/8/layout/vList5"/>
    <dgm:cxn modelId="{C7EA868E-0B32-4DE6-AB2F-B4D826AD3518}" type="presParOf" srcId="{BDA7392E-5CFF-43B4-BD93-90281C88ED7D}" destId="{522F4B27-4540-4393-A617-AD8D0BB70C0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B0E909-DD6B-4EB3-8813-800C08E8B91C}">
      <dsp:nvSpPr>
        <dsp:cNvPr id="0" name=""/>
        <dsp:cNvSpPr/>
      </dsp:nvSpPr>
      <dsp:spPr>
        <a:xfrm rot="5400000">
          <a:off x="5704239" y="-2400143"/>
          <a:ext cx="1027360" cy="58521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Imperativas (cogentes)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Proibitivas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Permissivas (supletivas)</a:t>
          </a:r>
          <a:endParaRPr lang="pt-BR" sz="2400" kern="1200" dirty="0"/>
        </a:p>
      </dsp:txBody>
      <dsp:txXfrm rot="-5400000">
        <a:off x="3291840" y="62408"/>
        <a:ext cx="5802007" cy="927056"/>
      </dsp:txXfrm>
    </dsp:sp>
    <dsp:sp modelId="{D4B2BBF0-C539-44F9-8160-CC37AE64F0D7}">
      <dsp:nvSpPr>
        <dsp:cNvPr id="0" name=""/>
        <dsp:cNvSpPr/>
      </dsp:nvSpPr>
      <dsp:spPr>
        <a:xfrm>
          <a:off x="0" y="826"/>
          <a:ext cx="3291839" cy="1050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Tipo de comando</a:t>
          </a:r>
          <a:endParaRPr lang="pt-BR" sz="2200" kern="1200" dirty="0"/>
        </a:p>
      </dsp:txBody>
      <dsp:txXfrm>
        <a:off x="51267" y="52093"/>
        <a:ext cx="3189305" cy="947685"/>
      </dsp:txXfrm>
    </dsp:sp>
    <dsp:sp modelId="{A27DE3F1-4192-4078-9C43-28E4B4AA035B}">
      <dsp:nvSpPr>
        <dsp:cNvPr id="0" name=""/>
        <dsp:cNvSpPr/>
      </dsp:nvSpPr>
      <dsp:spPr>
        <a:xfrm rot="5400000">
          <a:off x="5704239" y="-1285714"/>
          <a:ext cx="1027360" cy="58521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Genérica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Específica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Individualizada</a:t>
          </a:r>
          <a:endParaRPr lang="pt-BR" sz="2400" kern="1200" dirty="0"/>
        </a:p>
      </dsp:txBody>
      <dsp:txXfrm rot="-5400000">
        <a:off x="3291840" y="1176837"/>
        <a:ext cx="5802007" cy="927056"/>
      </dsp:txXfrm>
    </dsp:sp>
    <dsp:sp modelId="{676D33E0-7030-4C5A-B63D-8606DD896141}">
      <dsp:nvSpPr>
        <dsp:cNvPr id="0" name=""/>
        <dsp:cNvSpPr/>
      </dsp:nvSpPr>
      <dsp:spPr>
        <a:xfrm>
          <a:off x="0" y="1115255"/>
          <a:ext cx="3291839" cy="1050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Amplitude</a:t>
          </a:r>
          <a:endParaRPr lang="pt-BR" sz="2200" kern="1200" dirty="0"/>
        </a:p>
      </dsp:txBody>
      <dsp:txXfrm>
        <a:off x="51267" y="1166522"/>
        <a:ext cx="3189305" cy="947685"/>
      </dsp:txXfrm>
    </dsp:sp>
    <dsp:sp modelId="{47B7E9E4-7D6B-4AB9-AD99-64843A7AFC2C}">
      <dsp:nvSpPr>
        <dsp:cNvPr id="0" name=""/>
        <dsp:cNvSpPr/>
      </dsp:nvSpPr>
      <dsp:spPr>
        <a:xfrm rot="5400000">
          <a:off x="5704239" y="-171285"/>
          <a:ext cx="1027360" cy="58521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Direito interno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Direito internacional</a:t>
          </a:r>
          <a:endParaRPr lang="pt-BR" sz="2400" kern="1200" dirty="0"/>
        </a:p>
      </dsp:txBody>
      <dsp:txXfrm rot="-5400000">
        <a:off x="3291840" y="2291266"/>
        <a:ext cx="5802007" cy="927056"/>
      </dsp:txXfrm>
    </dsp:sp>
    <dsp:sp modelId="{597CE7CA-8A79-48FF-BDAC-F2C3CCDF607B}">
      <dsp:nvSpPr>
        <dsp:cNvPr id="0" name=""/>
        <dsp:cNvSpPr/>
      </dsp:nvSpPr>
      <dsp:spPr>
        <a:xfrm>
          <a:off x="0" y="2229684"/>
          <a:ext cx="3291839" cy="1050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Elemento espacial</a:t>
          </a:r>
          <a:endParaRPr lang="pt-BR" sz="2200" kern="1200" dirty="0"/>
        </a:p>
      </dsp:txBody>
      <dsp:txXfrm>
        <a:off x="51267" y="2280951"/>
        <a:ext cx="3189305" cy="947685"/>
      </dsp:txXfrm>
    </dsp:sp>
    <dsp:sp modelId="{9909AA03-E19F-4400-ADC1-29D3F217E403}">
      <dsp:nvSpPr>
        <dsp:cNvPr id="0" name=""/>
        <dsp:cNvSpPr/>
      </dsp:nvSpPr>
      <dsp:spPr>
        <a:xfrm rot="5400000">
          <a:off x="5704239" y="943143"/>
          <a:ext cx="1027360" cy="58521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Norma permanente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Norma temporária 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400" kern="1200"/>
        </a:p>
      </dsp:txBody>
      <dsp:txXfrm rot="-5400000">
        <a:off x="3291840" y="3405694"/>
        <a:ext cx="5802007" cy="927056"/>
      </dsp:txXfrm>
    </dsp:sp>
    <dsp:sp modelId="{142D6278-3CB2-4EF1-B18A-0C32A7C81F70}">
      <dsp:nvSpPr>
        <dsp:cNvPr id="0" name=""/>
        <dsp:cNvSpPr/>
      </dsp:nvSpPr>
      <dsp:spPr>
        <a:xfrm>
          <a:off x="0" y="3344113"/>
          <a:ext cx="3291839" cy="1050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Elemento temporal</a:t>
          </a:r>
          <a:endParaRPr lang="pt-BR" sz="2200" kern="1200" dirty="0"/>
        </a:p>
      </dsp:txBody>
      <dsp:txXfrm>
        <a:off x="51267" y="3395380"/>
        <a:ext cx="3189305" cy="947685"/>
      </dsp:txXfrm>
    </dsp:sp>
    <dsp:sp modelId="{39914684-D95E-4AA1-B6EA-3BD250B411FD}">
      <dsp:nvSpPr>
        <dsp:cNvPr id="0" name=""/>
        <dsp:cNvSpPr/>
      </dsp:nvSpPr>
      <dsp:spPr>
        <a:xfrm rot="5400000">
          <a:off x="5704239" y="2057572"/>
          <a:ext cx="1027360" cy="58521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Efeitos ex nunca (prospectivos ou irretroativos)</a:t>
          </a:r>
          <a:endParaRPr lang="pt-B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Efeitos ex </a:t>
          </a:r>
          <a:r>
            <a:rPr lang="pt-BR" sz="2400" kern="1200" dirty="0" err="1" smtClean="0"/>
            <a:t>tunc</a:t>
          </a:r>
          <a:r>
            <a:rPr lang="pt-BR" sz="2400" kern="1200" dirty="0" smtClean="0"/>
            <a:t> (retroativos) </a:t>
          </a:r>
          <a:endParaRPr lang="pt-BR" sz="2400" kern="1200" dirty="0"/>
        </a:p>
      </dsp:txBody>
      <dsp:txXfrm rot="-5400000">
        <a:off x="3291840" y="4520123"/>
        <a:ext cx="5802007" cy="927056"/>
      </dsp:txXfrm>
    </dsp:sp>
    <dsp:sp modelId="{5C315F3B-263E-41D4-9E80-3DEF7652BF39}">
      <dsp:nvSpPr>
        <dsp:cNvPr id="0" name=""/>
        <dsp:cNvSpPr/>
      </dsp:nvSpPr>
      <dsp:spPr>
        <a:xfrm>
          <a:off x="0" y="4458543"/>
          <a:ext cx="3291839" cy="1050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Efeitos </a:t>
          </a:r>
          <a:endParaRPr lang="pt-BR" sz="2200" kern="1200" dirty="0"/>
        </a:p>
      </dsp:txBody>
      <dsp:txXfrm>
        <a:off x="51267" y="4509810"/>
        <a:ext cx="3189305" cy="947685"/>
      </dsp:txXfrm>
    </dsp:sp>
    <dsp:sp modelId="{522F4B27-4540-4393-A617-AD8D0BB70C06}">
      <dsp:nvSpPr>
        <dsp:cNvPr id="0" name=""/>
        <dsp:cNvSpPr/>
      </dsp:nvSpPr>
      <dsp:spPr>
        <a:xfrm rot="5400000">
          <a:off x="5704239" y="3288992"/>
          <a:ext cx="1027360" cy="58521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Lei;</a:t>
          </a:r>
          <a:endParaRPr lang="pt-B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Costume;</a:t>
          </a:r>
          <a:endParaRPr lang="pt-B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/>
            <a:t>Jurisprudência, etc. </a:t>
          </a:r>
          <a:endParaRPr lang="pt-BR" sz="1900" kern="1200" dirty="0"/>
        </a:p>
      </dsp:txBody>
      <dsp:txXfrm rot="-5400000">
        <a:off x="3291840" y="5751543"/>
        <a:ext cx="5802007" cy="927056"/>
      </dsp:txXfrm>
    </dsp:sp>
    <dsp:sp modelId="{AF47FBEE-3A55-47A6-845F-DF9B320A44E7}">
      <dsp:nvSpPr>
        <dsp:cNvPr id="0" name=""/>
        <dsp:cNvSpPr/>
      </dsp:nvSpPr>
      <dsp:spPr>
        <a:xfrm>
          <a:off x="0" y="5573794"/>
          <a:ext cx="3291839" cy="128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Fontes</a:t>
          </a:r>
          <a:endParaRPr lang="pt-BR" sz="2200" kern="1200" dirty="0"/>
        </a:p>
      </dsp:txBody>
      <dsp:txXfrm>
        <a:off x="62689" y="5636483"/>
        <a:ext cx="3166461" cy="1158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C8F0A6E-8638-4FF8-9B48-D76E1E162EA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FD41C59-8140-494D-B082-B2F4D324D9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AO ESTUDO DO DIREITO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AULA DE REFORÇO: Cap. IV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835124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Capítulo IV: </a:t>
            </a:r>
            <a:r>
              <a:rPr lang="pt-BR" dirty="0" smtClean="0"/>
              <a:t>Teoria da norma jurídica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657704"/>
          </a:xfrm>
        </p:spPr>
        <p:txBody>
          <a:bodyPr/>
          <a:lstStyle/>
          <a:p>
            <a:r>
              <a:rPr lang="pt-BR" b="1" dirty="0" smtClean="0"/>
              <a:t>Conceito:</a:t>
            </a:r>
            <a:r>
              <a:rPr lang="pt-BR" dirty="0" smtClean="0"/>
              <a:t> norma enquanto mandamento imperativo de conduta e responsável por fixar as bases de organização do Estado.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0" y="3429001"/>
          <a:ext cx="9144000" cy="3097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47634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NORMAS DE CONDUTA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NORMAS DE ORGANIZAÇÃO</a:t>
                      </a:r>
                      <a:endParaRPr lang="pt-BR" sz="2000" dirty="0"/>
                    </a:p>
                  </a:txBody>
                  <a:tcPr/>
                </a:tc>
              </a:tr>
              <a:tr h="1032073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Disciplinam comportamentos na sociedade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Fixam as competências no âmbito </a:t>
                      </a:r>
                      <a:r>
                        <a:rPr lang="pt-BR" sz="2000" smtClean="0"/>
                        <a:t>do Estado.</a:t>
                      </a:r>
                      <a:r>
                        <a:rPr lang="pt-BR" sz="2000" baseline="0" smtClean="0"/>
                        <a:t> </a:t>
                      </a:r>
                      <a:endParaRPr lang="pt-BR" sz="2000" dirty="0"/>
                    </a:p>
                  </a:txBody>
                  <a:tcPr/>
                </a:tc>
              </a:tr>
              <a:tr h="100814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PREMISSA</a:t>
                      </a:r>
                      <a:r>
                        <a:rPr lang="pt-BR" baseline="0" dirty="0" smtClean="0"/>
                        <a:t> MAIOR + premissa menor </a:t>
                      </a:r>
                    </a:p>
                    <a:p>
                      <a:pPr algn="ctr"/>
                      <a:r>
                        <a:rPr lang="pt-BR" baseline="0" dirty="0" smtClean="0"/>
                        <a:t>= </a:t>
                      </a:r>
                    </a:p>
                    <a:p>
                      <a:pPr algn="ctr"/>
                      <a:r>
                        <a:rPr lang="pt-BR" baseline="0" dirty="0" smtClean="0"/>
                        <a:t>Norma (subsunção)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Normalmente</a:t>
                      </a:r>
                      <a:r>
                        <a:rPr lang="pt-BR" baseline="0" dirty="0" smtClean="0"/>
                        <a:t> fixam, limitam as atribuições dos agentes do Estado. </a:t>
                      </a:r>
                      <a:endParaRPr lang="pt-BR" dirty="0"/>
                    </a:p>
                  </a:txBody>
                  <a:tcPr/>
                </a:tc>
              </a:tr>
              <a:tr h="581001">
                <a:tc>
                  <a:txBody>
                    <a:bodyPr/>
                    <a:lstStyle/>
                    <a:p>
                      <a:r>
                        <a:rPr lang="pt-BR" dirty="0" smtClean="0"/>
                        <a:t>Descumprimento </a:t>
                      </a:r>
                      <a:r>
                        <a:rPr lang="pt-BR" dirty="0" smtClean="0">
                          <a:sym typeface="Wingdings" pitchFamily="2" charset="2"/>
                        </a:rPr>
                        <a:t> sanção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Descumprimento </a:t>
                      </a:r>
                      <a:r>
                        <a:rPr lang="pt-BR" dirty="0" smtClean="0">
                          <a:sym typeface="Wingdings" pitchFamily="2" charset="2"/>
                        </a:rPr>
                        <a:t> nulidade do ato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Capítulo IV: </a:t>
            </a:r>
            <a:r>
              <a:rPr lang="pt-BR" dirty="0" smtClean="0"/>
              <a:t>Teoria da norma jurídica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657704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 smtClean="0"/>
              <a:t>Características: </a:t>
            </a:r>
          </a:p>
          <a:p>
            <a:pPr lvl="1" algn="just"/>
            <a:r>
              <a:rPr lang="pt-BR" b="1" dirty="0" smtClean="0"/>
              <a:t>Generalidade: </a:t>
            </a:r>
            <a:r>
              <a:rPr lang="pt-BR" dirty="0" smtClean="0"/>
              <a:t>obriga a todos;</a:t>
            </a:r>
          </a:p>
          <a:p>
            <a:pPr lvl="1" algn="just"/>
            <a:r>
              <a:rPr lang="pt-BR" b="1" dirty="0" err="1" smtClean="0"/>
              <a:t>Abstratividade</a:t>
            </a:r>
            <a:r>
              <a:rPr lang="pt-BR" b="1" dirty="0" smtClean="0"/>
              <a:t>: </a:t>
            </a:r>
            <a:r>
              <a:rPr lang="pt-BR" dirty="0" smtClean="0"/>
              <a:t>padrão de conduta aplicável a qualquer membro da sociedade;</a:t>
            </a:r>
          </a:p>
          <a:p>
            <a:pPr lvl="1" algn="just"/>
            <a:r>
              <a:rPr lang="pt-BR" b="1" dirty="0" smtClean="0"/>
              <a:t>Bilateralidade: </a:t>
            </a:r>
            <a:r>
              <a:rPr lang="pt-BR" dirty="0" smtClean="0"/>
              <a:t>vincula duas ou mais pessoas, impondo um poder a uma e um dever a outra (sujeito ativo e passivo);</a:t>
            </a:r>
          </a:p>
          <a:p>
            <a:pPr lvl="1" algn="just"/>
            <a:r>
              <a:rPr lang="pt-BR" b="1" dirty="0" err="1" smtClean="0"/>
              <a:t>Imperatividade</a:t>
            </a:r>
            <a:r>
              <a:rPr lang="pt-BR" b="1" dirty="0" smtClean="0"/>
              <a:t>: </a:t>
            </a:r>
            <a:r>
              <a:rPr lang="pt-BR" dirty="0" smtClean="0"/>
              <a:t>disciplinar as condutas na sociedade, imposição de vontade;</a:t>
            </a:r>
          </a:p>
          <a:p>
            <a:pPr lvl="1" algn="just"/>
            <a:r>
              <a:rPr lang="pt-BR" b="1" dirty="0" err="1" smtClean="0"/>
              <a:t>Coercibilidade</a:t>
            </a:r>
            <a:r>
              <a:rPr lang="pt-BR" b="1" dirty="0" smtClean="0"/>
              <a:t>: </a:t>
            </a:r>
            <a:r>
              <a:rPr lang="pt-BR" dirty="0" smtClean="0"/>
              <a:t>possibilidade do uso da coação, força a serviço do direito;</a:t>
            </a:r>
          </a:p>
          <a:p>
            <a:pPr lvl="1" algn="just"/>
            <a:r>
              <a:rPr lang="pt-BR" b="1" dirty="0" err="1" smtClean="0"/>
              <a:t>Atributividade</a:t>
            </a:r>
            <a:r>
              <a:rPr lang="pt-BR" b="1" dirty="0" smtClean="0"/>
              <a:t>: </a:t>
            </a:r>
            <a:r>
              <a:rPr lang="pt-BR" dirty="0" smtClean="0"/>
              <a:t>possibilidade de exigir o cumprimento forçado da norma.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3999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Capítulo IV: </a:t>
            </a:r>
            <a:r>
              <a:rPr lang="pt-BR" dirty="0" smtClean="0"/>
              <a:t>Teoria da norma jurídica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729712"/>
          </a:xfrm>
        </p:spPr>
        <p:txBody>
          <a:bodyPr/>
          <a:lstStyle/>
          <a:p>
            <a:r>
              <a:rPr lang="pt-BR" dirty="0" smtClean="0"/>
              <a:t>Validade, vigência e eficácia;</a:t>
            </a:r>
          </a:p>
          <a:p>
            <a:pPr lvl="1"/>
            <a:r>
              <a:rPr lang="pt-BR" dirty="0" smtClean="0"/>
              <a:t>Vigência: </a:t>
            </a:r>
          </a:p>
          <a:p>
            <a:pPr lvl="2"/>
            <a:r>
              <a:rPr lang="pt-BR" dirty="0" smtClean="0"/>
              <a:t>Validade formal;</a:t>
            </a:r>
          </a:p>
          <a:p>
            <a:pPr lvl="2"/>
            <a:r>
              <a:rPr lang="pt-BR" dirty="0" smtClean="0"/>
              <a:t>Cumprimento dos requisitos estabelecidos no processo legislativo.</a:t>
            </a:r>
          </a:p>
          <a:p>
            <a:pPr lvl="1"/>
            <a:r>
              <a:rPr lang="pt-BR" dirty="0" smtClean="0"/>
              <a:t>Validade: </a:t>
            </a:r>
          </a:p>
          <a:p>
            <a:pPr lvl="2"/>
            <a:r>
              <a:rPr lang="pt-BR" dirty="0" smtClean="0"/>
              <a:t>Verificação da compatibilidade da norma com o restante do ordenamento jurídico.</a:t>
            </a:r>
          </a:p>
          <a:p>
            <a:pPr lvl="1"/>
            <a:r>
              <a:rPr lang="pt-BR" dirty="0" smtClean="0"/>
              <a:t>Eficácia:</a:t>
            </a:r>
          </a:p>
          <a:p>
            <a:pPr lvl="2"/>
            <a:r>
              <a:rPr lang="pt-BR" dirty="0" smtClean="0"/>
              <a:t>Efetiva aplicação ou execução prática da norma. 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Capítulo IV: </a:t>
            </a:r>
            <a:r>
              <a:rPr lang="pt-BR" dirty="0" smtClean="0"/>
              <a:t>Teoria da norma jurídica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729712"/>
          </a:xfrm>
        </p:spPr>
        <p:txBody>
          <a:bodyPr/>
          <a:lstStyle/>
          <a:p>
            <a:r>
              <a:rPr lang="pt-BR" dirty="0" smtClean="0"/>
              <a:t>Desuso e Leis anacrônicas:</a:t>
            </a:r>
          </a:p>
          <a:p>
            <a:pPr lvl="1"/>
            <a:r>
              <a:rPr lang="pt-BR" dirty="0" smtClean="0"/>
              <a:t>Desuso: </a:t>
            </a:r>
          </a:p>
          <a:p>
            <a:pPr lvl="2"/>
            <a:r>
              <a:rPr lang="pt-BR" dirty="0" smtClean="0"/>
              <a:t>É ineficaz;</a:t>
            </a:r>
          </a:p>
          <a:p>
            <a:pPr lvl="2"/>
            <a:r>
              <a:rPr lang="pt-BR" dirty="0" smtClean="0"/>
              <a:t>Pode decorrer da ausência de sanção, de uma exigência </a:t>
            </a:r>
            <a:r>
              <a:rPr lang="pt-BR" dirty="0" err="1" smtClean="0"/>
              <a:t>irrazoável</a:t>
            </a:r>
            <a:r>
              <a:rPr lang="pt-BR" dirty="0" smtClean="0"/>
              <a:t> ou que confronte o senso comum. </a:t>
            </a:r>
          </a:p>
          <a:p>
            <a:pPr lvl="1"/>
            <a:r>
              <a:rPr lang="pt-BR" dirty="0" smtClean="0"/>
              <a:t>Leis anacrônicas:</a:t>
            </a:r>
          </a:p>
          <a:p>
            <a:pPr lvl="2"/>
            <a:r>
              <a:rPr lang="pt-BR" dirty="0" smtClean="0"/>
              <a:t>Enfraquecimento de sua normatividade em razão do passar dos anos. </a:t>
            </a:r>
          </a:p>
          <a:p>
            <a:pPr lvl="2"/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139</TotalTime>
  <Words>324</Words>
  <Application>Microsoft Office PowerPoint</Application>
  <PresentationFormat>Apresentação na tela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Urbano</vt:lpstr>
      <vt:lpstr>INTRODUÇÃO AO ESTUDO DO DIREITO</vt:lpstr>
      <vt:lpstr>Capítulo IV: Teoria da norma jurídica</vt:lpstr>
      <vt:lpstr>Capítulo IV: Teoria da norma jurídica</vt:lpstr>
      <vt:lpstr>Apresentação do PowerPoint</vt:lpstr>
      <vt:lpstr>Capítulo IV: Teoria da norma jurídica</vt:lpstr>
      <vt:lpstr>Capítulo IV: Teoria da norma jurídica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Praticas Juridicas01</dc:creator>
  <cp:lastModifiedBy>Marianne</cp:lastModifiedBy>
  <cp:revision>22</cp:revision>
  <dcterms:created xsi:type="dcterms:W3CDTF">2015-05-08T21:29:25Z</dcterms:created>
  <dcterms:modified xsi:type="dcterms:W3CDTF">2016-04-11T13:27:03Z</dcterms:modified>
</cp:coreProperties>
</file>